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97000" y="159026"/>
            <a:ext cx="4232523" cy="1527534"/>
          </a:xfrm>
        </p:spPr>
        <p:txBody>
          <a:bodyPr/>
          <a:lstStyle/>
          <a:p>
            <a:pPr algn="l"/>
            <a:r>
              <a:rPr lang="it-IT" sz="3200" b="1" smtClean="0">
                <a:solidFill>
                  <a:srgbClr val="008000"/>
                </a:solidFill>
              </a:rPr>
              <a:t>DENTRO </a:t>
            </a:r>
            <a:r>
              <a:rPr lang="it-IT" sz="3200" b="1" smtClean="0">
                <a:solidFill>
                  <a:srgbClr val="008000"/>
                </a:solidFill>
              </a:rPr>
              <a:t>L’ORTO,       </a:t>
            </a:r>
            <a:r>
              <a:rPr lang="it-IT" sz="3200" b="1" smtClean="0">
                <a:solidFill>
                  <a:srgbClr val="008000"/>
                </a:solidFill>
              </a:rPr>
              <a:t>SI INFILANO LE MANI </a:t>
            </a:r>
            <a:br>
              <a:rPr lang="it-IT" sz="3200" b="1" smtClean="0">
                <a:solidFill>
                  <a:srgbClr val="008000"/>
                </a:solidFill>
              </a:rPr>
            </a:br>
            <a:r>
              <a:rPr lang="it-IT" sz="3200" b="1" smtClean="0">
                <a:solidFill>
                  <a:srgbClr val="008000"/>
                </a:solidFill>
              </a:rPr>
              <a:t>NELLA TERRA </a:t>
            </a:r>
            <a:endParaRPr lang="it-IT" sz="3200" b="1" dirty="0">
              <a:solidFill>
                <a:srgbClr val="008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79229" y="1778000"/>
            <a:ext cx="5939624" cy="4555067"/>
          </a:xfrm>
        </p:spPr>
        <p:txBody>
          <a:bodyPr>
            <a:noAutofit/>
          </a:bodyPr>
          <a:lstStyle/>
          <a:p>
            <a:pPr algn="l"/>
            <a:r>
              <a:rPr lang="it-IT" sz="1400" b="1" dirty="0" smtClean="0">
                <a:solidFill>
                  <a:schemeClr val="tx1"/>
                </a:solidFill>
              </a:rPr>
              <a:t>Un percorso rivolto alle bambine e ai bambini tra i </a:t>
            </a:r>
            <a:r>
              <a:rPr lang="it-IT" sz="1600" b="1" dirty="0" smtClean="0">
                <a:solidFill>
                  <a:srgbClr val="00B050"/>
                </a:solidFill>
              </a:rPr>
              <a:t>18 e i 36 MESI</a:t>
            </a:r>
            <a:r>
              <a:rPr lang="it-IT" sz="1400" b="1" dirty="0" smtClean="0">
                <a:solidFill>
                  <a:schemeClr val="tx1"/>
                </a:solidFill>
              </a:rPr>
              <a:t>,                                                pensato per scoprire i segreti dell’orto.</a:t>
            </a:r>
          </a:p>
          <a:p>
            <a:pPr algn="l"/>
            <a:r>
              <a:rPr lang="it-IT" sz="1400" b="1" dirty="0" smtClean="0">
                <a:solidFill>
                  <a:srgbClr val="008000"/>
                </a:solidFill>
              </a:rPr>
              <a:t>QUANDO</a:t>
            </a:r>
            <a:r>
              <a:rPr lang="it-IT" sz="1400" b="1" dirty="0" smtClean="0">
                <a:solidFill>
                  <a:schemeClr val="tx1"/>
                </a:solidFill>
              </a:rPr>
              <a:t>: 10-17-24 MAGGIO DALLE 10:00 ALLE 11:00</a:t>
            </a:r>
          </a:p>
          <a:p>
            <a:pPr algn="l"/>
            <a:r>
              <a:rPr lang="it-IT" sz="1400" b="1" dirty="0" smtClean="0">
                <a:solidFill>
                  <a:srgbClr val="008000"/>
                </a:solidFill>
              </a:rPr>
              <a:t>DOVE: </a:t>
            </a:r>
            <a:r>
              <a:rPr lang="it-IT" sz="1400" b="1" dirty="0" smtClean="0">
                <a:solidFill>
                  <a:schemeClr val="tx1"/>
                </a:solidFill>
              </a:rPr>
              <a:t>DEMETRA ORGANISMO AGRICOLO, VIA GUERRAZZI 22, BERGAMO</a:t>
            </a:r>
          </a:p>
          <a:p>
            <a:pPr algn="l"/>
            <a:r>
              <a:rPr lang="it-IT" sz="1400" b="1" dirty="0" smtClean="0">
                <a:solidFill>
                  <a:srgbClr val="008000"/>
                </a:solidFill>
              </a:rPr>
              <a:t>COSA SCOPRIREMO:                                                                                                                                                  </a:t>
            </a:r>
            <a:r>
              <a:rPr lang="it-IT" sz="1400" b="1" dirty="0" smtClean="0">
                <a:solidFill>
                  <a:schemeClr val="tx1"/>
                </a:solidFill>
              </a:rPr>
              <a:t>-10 MAGGIO: manipoleremo, osserveremo e annuseremo la terra</a:t>
            </a:r>
          </a:p>
          <a:p>
            <a:pPr algn="l"/>
            <a:r>
              <a:rPr lang="it-IT" sz="1400" b="1" dirty="0" smtClean="0">
                <a:solidFill>
                  <a:schemeClr val="tx1"/>
                </a:solidFill>
              </a:rPr>
              <a:t>-17 maggio: incontreremo i semi e scopriremo cosa accade sotto terra </a:t>
            </a:r>
          </a:p>
          <a:p>
            <a:pPr algn="l"/>
            <a:r>
              <a:rPr lang="it-IT" sz="1400" b="1" dirty="0" smtClean="0">
                <a:solidFill>
                  <a:schemeClr val="tx1"/>
                </a:solidFill>
              </a:rPr>
              <a:t>-24 maggio: nei vasetti semineremo, porteremo a casa il nostro seme, ce ne prenderemo cura per poi ammirare la bellezza della pianta che, per crescere, ce l’avrà messa tutta.</a:t>
            </a:r>
          </a:p>
          <a:p>
            <a:pPr algn="l"/>
            <a:r>
              <a:rPr lang="it-IT" sz="1400" b="1" dirty="0" smtClean="0">
                <a:solidFill>
                  <a:srgbClr val="008000"/>
                </a:solidFill>
              </a:rPr>
              <a:t>COSA PORTARE: </a:t>
            </a:r>
            <a:r>
              <a:rPr lang="it-IT" sz="1400" b="1" dirty="0" smtClean="0">
                <a:solidFill>
                  <a:schemeClr val="tx1"/>
                </a:solidFill>
              </a:rPr>
              <a:t>indossare indumenti adatti per stare all’aperto, un cambio, borraccia con acqua se venisse sete.</a:t>
            </a:r>
          </a:p>
          <a:p>
            <a:pPr algn="l"/>
            <a:r>
              <a:rPr lang="it-IT" sz="1400" b="1" dirty="0" smtClean="0">
                <a:solidFill>
                  <a:srgbClr val="008000"/>
                </a:solidFill>
              </a:rPr>
              <a:t>PRENOTAZIONE OBBLIGATORIA</a:t>
            </a:r>
            <a:r>
              <a:rPr lang="it-IT" sz="1400" b="1" dirty="0" smtClean="0">
                <a:solidFill>
                  <a:schemeClr val="tx1"/>
                </a:solidFill>
              </a:rPr>
              <a:t>: FRANCESCA 3332135896 </a:t>
            </a:r>
          </a:p>
          <a:p>
            <a:pPr algn="l"/>
            <a:r>
              <a:rPr lang="it-IT" sz="1400" b="1" dirty="0" smtClean="0">
                <a:solidFill>
                  <a:srgbClr val="008000"/>
                </a:solidFill>
              </a:rPr>
              <a:t>QUOTA: </a:t>
            </a:r>
            <a:r>
              <a:rPr lang="it-IT" sz="1400" b="1" dirty="0" smtClean="0">
                <a:solidFill>
                  <a:schemeClr val="tx1"/>
                </a:solidFill>
              </a:rPr>
              <a:t>€30 L’INTERO PERCORSO €12 IL SINGOLO INCONTRO                                                                       CONSIGLIATO PARTECIPARE ATUTTI GLI INCONTRI</a:t>
            </a:r>
            <a:endParaRPr lang="it-IT" sz="1400" b="1" dirty="0">
              <a:solidFill>
                <a:schemeClr val="tx1"/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8" y="159026"/>
            <a:ext cx="1297192" cy="1192696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853" y="159026"/>
            <a:ext cx="3919993" cy="287185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 flipH="1">
            <a:off x="7084611" y="3101009"/>
            <a:ext cx="2957884" cy="304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008000"/>
                </a:solidFill>
              </a:rPr>
              <a:t>SI TREMA PER </a:t>
            </a:r>
            <a:r>
              <a:rPr lang="it-IT" sz="1600" b="1" dirty="0" smtClean="0">
                <a:solidFill>
                  <a:srgbClr val="008000"/>
                </a:solidFill>
              </a:rPr>
              <a:t>CONTENTEZZA        </a:t>
            </a:r>
            <a:r>
              <a:rPr lang="it-IT" sz="1600" b="1" dirty="0">
                <a:solidFill>
                  <a:srgbClr val="008000"/>
                </a:solidFill>
              </a:rPr>
              <a:t>O PER MISTERO                                                                                                                                                DENTRO L’ORTO, </a:t>
            </a:r>
            <a:r>
              <a:rPr lang="it-IT" sz="1600" b="1" dirty="0" smtClean="0">
                <a:solidFill>
                  <a:srgbClr val="008000"/>
                </a:solidFill>
              </a:rPr>
              <a:t>                         SI </a:t>
            </a:r>
            <a:r>
              <a:rPr lang="it-IT" sz="1600" b="1" dirty="0">
                <a:solidFill>
                  <a:srgbClr val="008000"/>
                </a:solidFill>
              </a:rPr>
              <a:t>INFILANO LE MANI NELLA TERRA                                                                                                    INGINOCCHIATI SI ADORA, </a:t>
            </a:r>
            <a:r>
              <a:rPr lang="it-IT" sz="1600" b="1" dirty="0" smtClean="0">
                <a:solidFill>
                  <a:srgbClr val="008000"/>
                </a:solidFill>
              </a:rPr>
              <a:t>            SENZA </a:t>
            </a:r>
            <a:r>
              <a:rPr lang="it-IT" sz="1600" b="1" dirty="0">
                <a:solidFill>
                  <a:srgbClr val="008000"/>
                </a:solidFill>
              </a:rPr>
              <a:t>SAPERLO,                                                                                                                                            E L’ACQUA </a:t>
            </a:r>
            <a:r>
              <a:rPr lang="it-IT" sz="1600" b="1" cap="all" dirty="0">
                <a:solidFill>
                  <a:srgbClr val="008000"/>
                </a:solidFill>
              </a:rPr>
              <a:t>è</a:t>
            </a:r>
            <a:r>
              <a:rPr lang="it-IT" sz="1600" b="1" dirty="0">
                <a:solidFill>
                  <a:srgbClr val="008000"/>
                </a:solidFill>
              </a:rPr>
              <a:t> SOSTANZA CHE RISVEGLIA CRESCE E RISTORA                                                                                                                        OGNI STELLA DI QUESTO EMISFERO PASSA SULL’ORTO.</a:t>
            </a:r>
            <a:endParaRPr lang="it-IT" sz="1600" dirty="0">
              <a:solidFill>
                <a:srgbClr val="008000"/>
              </a:solidFill>
            </a:endParaRPr>
          </a:p>
          <a:p>
            <a:pPr algn="ctr"/>
            <a:r>
              <a:rPr lang="it-IT" sz="1600" b="1" dirty="0">
                <a:solidFill>
                  <a:srgbClr val="008000"/>
                </a:solidFill>
              </a:rPr>
              <a:t>M.GUALTIERI </a:t>
            </a:r>
            <a:endParaRPr lang="it-IT" sz="1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765493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TM02900688[[fn=Sfaccettatura]]</Template>
  <TotalTime>84</TotalTime>
  <Words>194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Sfaccettatura</vt:lpstr>
      <vt:lpstr>DENTRO L’ORTO,       SI INFILANO LE MANI  NELLA TERRA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DENTRO L’ORTO SI INFILANO LE MANI NELLA TERRA</dc:title>
  <dc:creator>Francesca</dc:creator>
  <cp:lastModifiedBy>Francesca</cp:lastModifiedBy>
  <cp:revision>9</cp:revision>
  <dcterms:created xsi:type="dcterms:W3CDTF">2022-04-06T20:34:11Z</dcterms:created>
  <dcterms:modified xsi:type="dcterms:W3CDTF">2022-04-09T06:57:44Z</dcterms:modified>
</cp:coreProperties>
</file>