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8" r:id="rId2"/>
    <p:sldId id="269" r:id="rId3"/>
  </p:sldIdLst>
  <p:sldSz cx="6858000" cy="9906000" type="A4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 F" initials="LF" lastIdx="1" clrIdx="0">
    <p:extLst>
      <p:ext uri="{19B8F6BF-5375-455C-9EA6-DF929625EA0E}">
        <p15:presenceInfo xmlns:p15="http://schemas.microsoft.com/office/powerpoint/2012/main" userId="b574241ee73a3c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67693A-2CD1-4F68-98BE-11A2078C4136}" v="2" dt="2025-04-26T15:02:08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7" d="100"/>
          <a:sy n="107" d="100"/>
        </p:scale>
        <p:origin x="850" y="-3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ED96-5C0C-43C0-A41E-FEB866D9095C}" type="datetimeFigureOut">
              <a:rPr lang="it-IT" smtClean="0"/>
              <a:t>23/05/2026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4148-0F8A-4E51-BE8C-8A4E98BFA4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3007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ED96-5C0C-43C0-A41E-FEB866D9095C}" type="datetimeFigureOut">
              <a:rPr lang="it-IT" smtClean="0"/>
              <a:t>23/05/2026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4148-0F8A-4E51-BE8C-8A4E98BFA4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73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ED96-5C0C-43C0-A41E-FEB866D9095C}" type="datetimeFigureOut">
              <a:rPr lang="it-IT" smtClean="0"/>
              <a:t>23/05/2026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4148-0F8A-4E51-BE8C-8A4E98BFA4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45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ED96-5C0C-43C0-A41E-FEB866D9095C}" type="datetimeFigureOut">
              <a:rPr lang="it-IT" smtClean="0"/>
              <a:t>23/05/2026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4148-0F8A-4E51-BE8C-8A4E98BFA4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1090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ED96-5C0C-43C0-A41E-FEB866D9095C}" type="datetimeFigureOut">
              <a:rPr lang="it-IT" smtClean="0"/>
              <a:t>23/05/2026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4148-0F8A-4E51-BE8C-8A4E98BFA4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457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ED96-5C0C-43C0-A41E-FEB866D9095C}" type="datetimeFigureOut">
              <a:rPr lang="it-IT" smtClean="0"/>
              <a:t>23/05/2026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4148-0F8A-4E51-BE8C-8A4E98BFA4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502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ED96-5C0C-43C0-A41E-FEB866D9095C}" type="datetimeFigureOut">
              <a:rPr lang="it-IT" smtClean="0"/>
              <a:t>23/05/2026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4148-0F8A-4E51-BE8C-8A4E98BFA4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12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ED96-5C0C-43C0-A41E-FEB866D9095C}" type="datetimeFigureOut">
              <a:rPr lang="it-IT" smtClean="0"/>
              <a:t>23/05/2026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4148-0F8A-4E51-BE8C-8A4E98BFA4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337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ED96-5C0C-43C0-A41E-FEB866D9095C}" type="datetimeFigureOut">
              <a:rPr lang="it-IT" smtClean="0"/>
              <a:t>23/05/2026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4148-0F8A-4E51-BE8C-8A4E98BFA4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5412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ED96-5C0C-43C0-A41E-FEB866D9095C}" type="datetimeFigureOut">
              <a:rPr lang="it-IT" smtClean="0"/>
              <a:t>23/05/2026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4148-0F8A-4E51-BE8C-8A4E98BFA4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955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ED96-5C0C-43C0-A41E-FEB866D9095C}" type="datetimeFigureOut">
              <a:rPr lang="it-IT" smtClean="0"/>
              <a:t>23/05/2026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4148-0F8A-4E51-BE8C-8A4E98BFA4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66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5CED96-5C0C-43C0-A41E-FEB866D9095C}" type="datetimeFigureOut">
              <a:rPr lang="it-IT" smtClean="0"/>
              <a:t>23/05/2026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174148-0F8A-4E51-BE8C-8A4E98BFA4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173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F67407-6B75-B340-4853-7291D139D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63" y="834637"/>
            <a:ext cx="5589181" cy="3444341"/>
          </a:xfrm>
        </p:spPr>
        <p:txBody>
          <a:bodyPr>
            <a:normAutofit/>
          </a:bodyPr>
          <a:lstStyle/>
          <a:p>
            <a:pPr algn="ctr"/>
            <a:r>
              <a:rPr lang="it-IT" sz="4800" i="1" dirty="0">
                <a:latin typeface="Cooper Black" panose="0208090404030B020404" pitchFamily="18" charset="0"/>
              </a:rPr>
              <a:t>DANZA LA MUSICA</a:t>
            </a:r>
            <a:br>
              <a:rPr lang="it-IT" dirty="0"/>
            </a:br>
            <a:r>
              <a:rPr lang="it-IT" sz="2000" i="1" dirty="0"/>
              <a:t>concerto al clavicembalo </a:t>
            </a:r>
            <a:br>
              <a:rPr lang="it-IT" sz="2700" dirty="0"/>
            </a:br>
            <a:r>
              <a:rPr lang="it-IT" sz="4000" dirty="0"/>
              <a:t>FEDERICO CALDARA </a:t>
            </a:r>
            <a:br>
              <a:rPr lang="it-IT" dirty="0"/>
            </a:br>
            <a:r>
              <a:rPr lang="it-IT" sz="1800" dirty="0"/>
              <a:t>con la partecipazione straordinaria della danzatrice </a:t>
            </a:r>
            <a:br>
              <a:rPr lang="it-IT" sz="1800" dirty="0"/>
            </a:br>
            <a:r>
              <a:rPr lang="it-IT" sz="4000" dirty="0"/>
              <a:t>ANNA VIOLETTA BESCHI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19D43A14-4A64-9435-4AAA-608F84F80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679" y="24110"/>
            <a:ext cx="565576" cy="91035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2748234-C2DC-6A3A-C326-7CFA56697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0" y="24110"/>
            <a:ext cx="1450308" cy="102964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62C0D59-86F8-ADA3-37BE-60CDFD47D4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4" y="4180919"/>
            <a:ext cx="6386511" cy="4412018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CCBCB02-EDDE-FC87-DF2D-6FB10F56F576}"/>
              </a:ext>
            </a:extLst>
          </p:cNvPr>
          <p:cNvSpPr txBox="1"/>
          <p:nvPr/>
        </p:nvSpPr>
        <p:spPr>
          <a:xfrm>
            <a:off x="777922" y="8734568"/>
            <a:ext cx="5425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Bahnschrift SemiBold" panose="020B0502040204020203" pitchFamily="34" charset="0"/>
              </a:rPr>
              <a:t>GRANDE CORTE CASTELLO COLLEONI 27 GIUGNO 2026 ore 21:00</a:t>
            </a:r>
          </a:p>
          <a:p>
            <a:pPr algn="ctr"/>
            <a:r>
              <a:rPr lang="it-IT" sz="2400" dirty="0">
                <a:latin typeface="Bahnschrift SemiBold" panose="020B0502040204020203" pitchFamily="34" charset="0"/>
              </a:rPr>
              <a:t> INGRESSO LIBERO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7821CDCA-9678-BCA6-6129-D026AA6029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95" y="-15932"/>
            <a:ext cx="1762959" cy="1090452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098761B1-A767-C1A8-3A3A-46BF822389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362" y="-15932"/>
            <a:ext cx="818153" cy="1272683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A62A879-2621-7B13-BEEB-4EB334DB0ECB}"/>
              </a:ext>
            </a:extLst>
          </p:cNvPr>
          <p:cNvSpPr txBox="1"/>
          <p:nvPr/>
        </p:nvSpPr>
        <p:spPr>
          <a:xfrm>
            <a:off x="1663393" y="372972"/>
            <a:ext cx="1421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In collaborazione con</a:t>
            </a:r>
          </a:p>
        </p:txBody>
      </p:sp>
    </p:spTree>
    <p:extLst>
      <p:ext uri="{BB962C8B-B14F-4D97-AF65-F5344CB8AC3E}">
        <p14:creationId xmlns:p14="http://schemas.microsoft.com/office/powerpoint/2010/main" val="318562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78431-C9EC-B622-453E-775EAC825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D3A65C-F5D5-6994-4C99-26FC8E740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63" y="834637"/>
            <a:ext cx="5589181" cy="3444341"/>
          </a:xfrm>
        </p:spPr>
        <p:txBody>
          <a:bodyPr>
            <a:normAutofit/>
          </a:bodyPr>
          <a:lstStyle/>
          <a:p>
            <a:pPr algn="ctr"/>
            <a:r>
              <a:rPr lang="it-IT" sz="4800" i="1" dirty="0">
                <a:latin typeface="Cooper Black" panose="0208090404030B020404" pitchFamily="18" charset="0"/>
              </a:rPr>
              <a:t>DANZA LA MUSICA</a:t>
            </a:r>
            <a:br>
              <a:rPr lang="it-IT" dirty="0"/>
            </a:br>
            <a:r>
              <a:rPr lang="it-IT" sz="2000" i="1" dirty="0"/>
              <a:t>concerto al clavicembalo </a:t>
            </a:r>
            <a:br>
              <a:rPr lang="it-IT" sz="2700" dirty="0"/>
            </a:br>
            <a:r>
              <a:rPr lang="it-IT" sz="4000" dirty="0"/>
              <a:t>FEDERICO CALDARA </a:t>
            </a:r>
            <a:br>
              <a:rPr lang="it-IT" dirty="0"/>
            </a:br>
            <a:r>
              <a:rPr lang="it-IT" sz="1800" dirty="0"/>
              <a:t>con la partecipazione straordinaria della danzatrice </a:t>
            </a:r>
            <a:br>
              <a:rPr lang="it-IT" sz="1800" dirty="0"/>
            </a:br>
            <a:r>
              <a:rPr lang="it-IT" sz="4000" dirty="0"/>
              <a:t>ANNA VIOLETTA BESCHI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9D17F7A9-DF43-4D3F-651C-BAD10D676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679" y="24110"/>
            <a:ext cx="565576" cy="91035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0A45CE9-B72A-AB95-4DC1-0C693D904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0" y="24110"/>
            <a:ext cx="1450308" cy="102964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80D44C3-4380-5A40-734C-465E054684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4" y="4180919"/>
            <a:ext cx="6386511" cy="4412018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2E06514-EFBB-1F0A-2DE0-11C6AC7F2740}"/>
              </a:ext>
            </a:extLst>
          </p:cNvPr>
          <p:cNvSpPr txBox="1"/>
          <p:nvPr/>
        </p:nvSpPr>
        <p:spPr>
          <a:xfrm>
            <a:off x="777922" y="8734568"/>
            <a:ext cx="5425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Bahnschrift SemiBold" panose="020B0502040204020203" pitchFamily="34" charset="0"/>
              </a:rPr>
              <a:t>GRANDE CORTE CASTELLO COLLEONI 27 GIUGNO 2026 ore 21:00</a:t>
            </a:r>
          </a:p>
          <a:p>
            <a:pPr algn="ctr"/>
            <a:r>
              <a:rPr lang="it-IT" sz="2400" dirty="0">
                <a:latin typeface="Bahnschrift SemiBold" panose="020B0502040204020203" pitchFamily="34" charset="0"/>
              </a:rPr>
              <a:t> INGRESSO LIBERO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CEAB904F-2CCB-40F6-5C8F-4F8A423D8E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95" y="-15932"/>
            <a:ext cx="1762959" cy="1090452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85714FCF-E278-AD33-F0DA-B0F18E0223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362" y="-15932"/>
            <a:ext cx="818153" cy="1272683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50D46AB-077E-27A6-CECB-450F48F98819}"/>
              </a:ext>
            </a:extLst>
          </p:cNvPr>
          <p:cNvSpPr txBox="1"/>
          <p:nvPr/>
        </p:nvSpPr>
        <p:spPr>
          <a:xfrm>
            <a:off x="1663393" y="372972"/>
            <a:ext cx="1421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In collaborazione con</a:t>
            </a:r>
          </a:p>
        </p:txBody>
      </p:sp>
    </p:spTree>
    <p:extLst>
      <p:ext uri="{BB962C8B-B14F-4D97-AF65-F5344CB8AC3E}">
        <p14:creationId xmlns:p14="http://schemas.microsoft.com/office/powerpoint/2010/main" val="326828867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72</Words>
  <Application>Microsoft Office PowerPoint</Application>
  <PresentationFormat>A4 (21x29,7 cm)</PresentationFormat>
  <Paragraphs>8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Arial</vt:lpstr>
      <vt:lpstr>Bahnschrift SemiBold</vt:lpstr>
      <vt:lpstr>Cooper Black</vt:lpstr>
      <vt:lpstr>1_Tema di Office</vt:lpstr>
      <vt:lpstr>DANZA LA MUSICA concerto al clavicembalo  FEDERICO CALDARA  con la partecipazione straordinaria della danzatrice  ANNA VIOLETTA BESCHI</vt:lpstr>
      <vt:lpstr>DANZA LA MUSICA concerto al clavicembalo  FEDERICO CALDARA  con la partecipazione straordinaria della danzatrice  ANNA VIOLETTA BESCHI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Sandro Zampieri</dc:creator>
  <cp:lastModifiedBy>L F</cp:lastModifiedBy>
  <cp:revision>6</cp:revision>
  <dcterms:created xsi:type="dcterms:W3CDTF">2025-04-26T14:58:13Z</dcterms:created>
  <dcterms:modified xsi:type="dcterms:W3CDTF">2026-05-23T07:12:17Z</dcterms:modified>
</cp:coreProperties>
</file>