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69" r:id="rId3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 F" initials="LF" lastIdx="1" clrIdx="0">
    <p:extLst>
      <p:ext uri="{19B8F6BF-5375-455C-9EA6-DF929625EA0E}">
        <p15:presenceInfo xmlns:p15="http://schemas.microsoft.com/office/powerpoint/2012/main" userId="b574241ee73a3cf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67693A-2CD1-4F68-98BE-11A2078C4136}" v="2" dt="2025-04-26T15:02:08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65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00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736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045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09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57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02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012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37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41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5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066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5CED96-5C0C-43C0-A41E-FEB866D9095C}" type="datetimeFigureOut">
              <a:rPr lang="it-IT" smtClean="0"/>
              <a:t>24/05/2026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74148-0F8A-4E51-BE8C-8A4E98BFA4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73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F67407-6B75-B340-4853-7291D139D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3" y="834637"/>
            <a:ext cx="5589181" cy="3668567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4800" i="1" dirty="0">
                <a:latin typeface="Cooper Black" panose="0208090404030B020404" pitchFamily="18" charset="0"/>
              </a:rPr>
            </a:br>
            <a:r>
              <a:rPr lang="it-IT" sz="4800" i="1" dirty="0">
                <a:latin typeface="Cooper Black" panose="0208090404030B020404" pitchFamily="18" charset="0"/>
              </a:rPr>
              <a:t>UNA NOTTE ALL’OPERA</a:t>
            </a:r>
            <a:br>
              <a:rPr lang="it-IT" dirty="0"/>
            </a:br>
            <a:r>
              <a:rPr lang="it-IT" sz="2000" i="1" dirty="0"/>
              <a:t>complesso d’archi DEI PARCHI diretto dal Maestro  </a:t>
            </a:r>
            <a:br>
              <a:rPr lang="it-IT" sz="2700" dirty="0"/>
            </a:br>
            <a:r>
              <a:rPr lang="it-IT" sz="4000" dirty="0"/>
              <a:t>ANTONIO BRENA </a:t>
            </a:r>
            <a:br>
              <a:rPr lang="it-IT" dirty="0"/>
            </a:br>
            <a:r>
              <a:rPr lang="it-IT" sz="1800" i="1" dirty="0"/>
              <a:t>con la partecipazione straordinaria di </a:t>
            </a:r>
            <a:br>
              <a:rPr lang="it-IT" sz="1800" dirty="0"/>
            </a:br>
            <a:r>
              <a:rPr lang="it-IT" sz="3600" dirty="0"/>
              <a:t>SIMONA ANDREOLETTI</a:t>
            </a:r>
            <a:r>
              <a:rPr lang="it-IT" sz="4000" dirty="0"/>
              <a:t>, </a:t>
            </a:r>
            <a:r>
              <a:rPr lang="it-IT" sz="2700" i="1" dirty="0"/>
              <a:t>soprano </a:t>
            </a:r>
            <a:br>
              <a:rPr lang="it-IT" sz="4000" dirty="0"/>
            </a:br>
            <a:r>
              <a:rPr lang="it-IT" sz="3600" dirty="0"/>
              <a:t>MANUEL EPIS</a:t>
            </a:r>
            <a:r>
              <a:rPr lang="it-IT" sz="4000" dirty="0"/>
              <a:t>, </a:t>
            </a:r>
            <a:r>
              <a:rPr lang="it-IT" sz="2700" i="1" dirty="0"/>
              <a:t>tenore</a:t>
            </a: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19D43A14-4A64-9435-4AAA-608F84F80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679" y="24110"/>
            <a:ext cx="565576" cy="910356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2748234-C2DC-6A3A-C326-7CFA56697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0" y="24110"/>
            <a:ext cx="1450308" cy="1029646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CCBCB02-EDDE-FC87-DF2D-6FB10F56F576}"/>
              </a:ext>
            </a:extLst>
          </p:cNvPr>
          <p:cNvSpPr txBox="1"/>
          <p:nvPr/>
        </p:nvSpPr>
        <p:spPr>
          <a:xfrm>
            <a:off x="313899" y="8514486"/>
            <a:ext cx="62097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latin typeface="Bahnschrift SemiBold" panose="020B0502040204020203" pitchFamily="34" charset="0"/>
              </a:rPr>
              <a:t>GRANDE CORTE CASTELLO COLLEONI 10 LUGLIO 2026 ore 21:00</a:t>
            </a:r>
          </a:p>
          <a:p>
            <a:pPr algn="ctr"/>
            <a:r>
              <a:rPr lang="it-IT" sz="2800" dirty="0">
                <a:latin typeface="Bahnschrift SemiBold" panose="020B0502040204020203" pitchFamily="34" charset="0"/>
              </a:rPr>
              <a:t> INGRESSO LIBERO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821CDCA-9678-BCA6-6129-D026AA6029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81" y="-15932"/>
            <a:ext cx="1762959" cy="1090452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098761B1-A767-C1A8-3A3A-46BF822389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350" y="-15932"/>
            <a:ext cx="818153" cy="1272683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1A62A879-2621-7B13-BEEB-4EB334DB0ECB}"/>
              </a:ext>
            </a:extLst>
          </p:cNvPr>
          <p:cNvSpPr txBox="1"/>
          <p:nvPr/>
        </p:nvSpPr>
        <p:spPr>
          <a:xfrm>
            <a:off x="1663393" y="372972"/>
            <a:ext cx="142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In collaborazione con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1776E68-8EE1-643C-F114-B5CBE8A48F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47" y="4678347"/>
            <a:ext cx="6858000" cy="366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62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CD7E6-172E-6927-9AC7-43D9C4ED5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5AB690-4908-44FB-E8DD-F96215559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63" y="834637"/>
            <a:ext cx="5589181" cy="3668567"/>
          </a:xfrm>
        </p:spPr>
        <p:txBody>
          <a:bodyPr>
            <a:normAutofit fontScale="90000"/>
          </a:bodyPr>
          <a:lstStyle/>
          <a:p>
            <a:pPr algn="ctr"/>
            <a:br>
              <a:rPr lang="it-IT" sz="4800" i="1" dirty="0">
                <a:latin typeface="Cooper Black" panose="0208090404030B020404" pitchFamily="18" charset="0"/>
              </a:rPr>
            </a:br>
            <a:r>
              <a:rPr lang="it-IT" sz="4800" i="1" dirty="0">
                <a:latin typeface="Cooper Black" panose="0208090404030B020404" pitchFamily="18" charset="0"/>
              </a:rPr>
              <a:t>UNA NOTTE ALL’OPERA</a:t>
            </a:r>
            <a:br>
              <a:rPr lang="it-IT" dirty="0"/>
            </a:br>
            <a:r>
              <a:rPr lang="it-IT" sz="2000" i="1" dirty="0"/>
              <a:t>complesso d’archi DEI PARCHI diretto dal Maestro  </a:t>
            </a:r>
            <a:br>
              <a:rPr lang="it-IT" sz="2700" dirty="0"/>
            </a:br>
            <a:r>
              <a:rPr lang="it-IT" sz="4000" dirty="0"/>
              <a:t>ANTONIO BRENA </a:t>
            </a:r>
            <a:br>
              <a:rPr lang="it-IT" dirty="0"/>
            </a:br>
            <a:r>
              <a:rPr lang="it-IT" sz="1800" i="1" dirty="0"/>
              <a:t>con la partecipazione straordinaria di </a:t>
            </a:r>
            <a:br>
              <a:rPr lang="it-IT" sz="1800" dirty="0"/>
            </a:br>
            <a:r>
              <a:rPr lang="it-IT" sz="3600" dirty="0"/>
              <a:t>SIMONA ANDREOLETTI</a:t>
            </a:r>
            <a:r>
              <a:rPr lang="it-IT" sz="4000" dirty="0"/>
              <a:t>, </a:t>
            </a:r>
            <a:r>
              <a:rPr lang="it-IT" sz="2700" i="1" dirty="0"/>
              <a:t>soprano </a:t>
            </a:r>
            <a:br>
              <a:rPr lang="it-IT" sz="4000" dirty="0"/>
            </a:br>
            <a:r>
              <a:rPr lang="it-IT" sz="3600" dirty="0"/>
              <a:t>MANUEL EPIS</a:t>
            </a:r>
            <a:r>
              <a:rPr lang="it-IT" sz="4000" dirty="0"/>
              <a:t>, </a:t>
            </a:r>
            <a:r>
              <a:rPr lang="it-IT" sz="2700" i="1" dirty="0"/>
              <a:t>tenore</a:t>
            </a: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5BCD0015-24E0-0609-F47A-392F10232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679" y="24110"/>
            <a:ext cx="565576" cy="910356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E3FFDD1-0FB4-AE0D-872D-B1403EF7E8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0" y="24110"/>
            <a:ext cx="1450308" cy="1029646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E3CFEB8-F979-B396-F9E1-5A5AFBDF352D}"/>
              </a:ext>
            </a:extLst>
          </p:cNvPr>
          <p:cNvSpPr txBox="1"/>
          <p:nvPr/>
        </p:nvSpPr>
        <p:spPr>
          <a:xfrm>
            <a:off x="313899" y="8514486"/>
            <a:ext cx="62097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latin typeface="Bahnschrift SemiBold" panose="020B0502040204020203" pitchFamily="34" charset="0"/>
              </a:rPr>
              <a:t>GRANDE CORTE CASTELLO COLLEONI 10 LUGLIO 2026 ore 21:00</a:t>
            </a:r>
          </a:p>
          <a:p>
            <a:pPr algn="ctr"/>
            <a:r>
              <a:rPr lang="it-IT" sz="2800" dirty="0">
                <a:latin typeface="Bahnschrift SemiBold" panose="020B0502040204020203" pitchFamily="34" charset="0"/>
              </a:rPr>
              <a:t> INGRESSO LIBERO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4DD02A26-2595-EF9E-275E-7C7061943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81" y="-15932"/>
            <a:ext cx="1762959" cy="1090452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3C1AE2EB-B22F-FD13-A318-D22C05C144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350" y="-15932"/>
            <a:ext cx="818153" cy="1272683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AAF19072-27BD-96ED-F185-6311B963D9C9}"/>
              </a:ext>
            </a:extLst>
          </p:cNvPr>
          <p:cNvSpPr txBox="1"/>
          <p:nvPr/>
        </p:nvSpPr>
        <p:spPr>
          <a:xfrm>
            <a:off x="1663393" y="372972"/>
            <a:ext cx="1421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dirty="0">
                <a:latin typeface="Arial" panose="020B0604020202020204" pitchFamily="34" charset="0"/>
                <a:cs typeface="Arial" panose="020B0604020202020204" pitchFamily="34" charset="0"/>
              </a:rPr>
              <a:t>In collaborazione con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C0DB08AE-22B9-31E3-9D1C-56B5BA36F1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47" y="4678347"/>
            <a:ext cx="6858000" cy="366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74243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92</Words>
  <Application>Microsoft Office PowerPoint</Application>
  <PresentationFormat>A4 (21x29,7 cm)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Bahnschrift SemiBold</vt:lpstr>
      <vt:lpstr>Cooper Black</vt:lpstr>
      <vt:lpstr>1_Tema di Office</vt:lpstr>
      <vt:lpstr> UNA NOTTE ALL’OPERA complesso d’archi DEI PARCHI diretto dal Maestro   ANTONIO BRENA  con la partecipazione straordinaria di  SIMONA ANDREOLETTI, soprano  MANUEL EPIS, tenore</vt:lpstr>
      <vt:lpstr> UNA NOTTE ALL’OPERA complesso d’archi DEI PARCHI diretto dal Maestro   ANTONIO BRENA  con la partecipazione straordinaria di  SIMONA ANDREOLETTI, soprano  MANUEL EPIS, tenore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Sandro Zampieri</dc:creator>
  <cp:lastModifiedBy>L F</cp:lastModifiedBy>
  <cp:revision>11</cp:revision>
  <dcterms:created xsi:type="dcterms:W3CDTF">2025-04-26T14:58:13Z</dcterms:created>
  <dcterms:modified xsi:type="dcterms:W3CDTF">2026-05-24T09:39:37Z</dcterms:modified>
</cp:coreProperties>
</file>